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2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A1C44-5C3B-429D-A95D-CAAA0B13D6A7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01DD0-2E61-4B99-855F-45887A8B4FD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8856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88441e9b81_4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88441e9b81_4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E3DC9B-9821-4906-BE34-71D6CEA1F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D7438EB-6E4F-45B0-92C7-BEBC4B3874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4FABE4C-FD76-4C38-884E-78B0F21EC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2D70-59AC-4D6A-AAA3-B2425E512047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43F91BA-E4BF-4A8E-802B-A8D762647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C62CC56-7E7F-411C-A846-0F7522140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9D3E-44CD-498E-94FE-3116CFCBDA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0181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C6392B-FECB-488B-A625-F4BC71F12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1810FAE-09BF-4C62-A809-B540EE28F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C4CE6ED-0130-4981-9606-2B4944646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2D70-59AC-4D6A-AAA3-B2425E512047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E9E5E6A-0887-4053-9F24-B2CF5DD81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9793625-8896-47E6-9778-45C46ECF5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9D3E-44CD-498E-94FE-3116CFCBDA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2842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BD8E335-9D19-4A0D-85F7-1DEBCD4337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BFB4189-DD0C-4FE6-856F-1A85F473C5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2E93D44-B04F-43C1-8F44-14C441C98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2D70-59AC-4D6A-AAA3-B2425E512047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324ED1A-287E-44E6-885F-D3917E536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53AFA82-D541-4842-B3A0-86C1E2F40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9D3E-44CD-498E-94FE-3116CFCBDA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1383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476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2CD42E-BD1E-438C-8858-B30263CA4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3A35BC3-FB6E-429E-8498-9666C93B4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8645CA2-7E13-42D7-B7AD-B485383C2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2D70-59AC-4D6A-AAA3-B2425E512047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C77007F-9472-4610-820D-8CF6DD27F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F827731-4113-4647-9B2E-339F4DED4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9D3E-44CD-498E-94FE-3116CFCBDA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6637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9A7837-1521-4746-84E6-D9B13B7C2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BA0E98C-EA09-49A2-AA05-E82C1D3B27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2E5BF83-8200-4028-AAF7-90DFF3198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2D70-59AC-4D6A-AAA3-B2425E512047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BD2DC45-6679-4758-8CB3-E479DE9EB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26E6345-3662-44F1-9BCC-B3D5371AE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9D3E-44CD-498E-94FE-3116CFCBDA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9425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523065-4334-4FB4-931E-8E1702C4D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430E6D0-BC56-46D7-AFDB-E9C3300B69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235273C-9387-4BFF-9A7D-8388B43198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6F15480-9A70-4DB9-BF3C-27920C612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2D70-59AC-4D6A-AAA3-B2425E512047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D5FE0A2-5E7A-49D0-9BA2-97EFF1D0F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C773B38-20E8-4C7A-9C8C-26DE1F26B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9D3E-44CD-498E-94FE-3116CFCBDA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5432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D3AC57-C050-4045-B1C5-2141F890E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6FF068F-8686-4276-AC4B-FD5FD7109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CCF93BE-1D3A-4815-AA8D-5EFEEA3F61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51862B6-B9CB-4C79-9038-CD927705C3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2FCC1A3-CFCD-45FF-A514-6401111E47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3898F03-26D5-4109-8D6B-BEC0DCB4A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2D70-59AC-4D6A-AAA3-B2425E512047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8A50570-97C1-4C24-BA83-05F6F04D5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4FE7A78-D1D7-4627-A308-0EA75E123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9D3E-44CD-498E-94FE-3116CFCBDA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258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333CEE-997C-4335-9661-B61B6BA8E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E12F753-3F70-4903-806D-1D020AFD0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2D70-59AC-4D6A-AAA3-B2425E512047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E83F0D5-E39A-4FA5-B647-550E9D7A1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B63250E-2AD4-40D8-8830-41477F87B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9D3E-44CD-498E-94FE-3116CFCBDA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4795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5304BE3F-450A-4FFC-B359-7988D524A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2D70-59AC-4D6A-AAA3-B2425E512047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F8D4EAF-5EA2-45B2-B0E2-6E3C25C03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EF60420-51DA-4C16-9D5D-A7802528A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9D3E-44CD-498E-94FE-3116CFCBDA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5780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D58BEB-7046-44A7-BBC2-0E8720195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12D624B-13AE-4A27-B9BB-3E5D1AC7A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1FF92ED-A156-4BC7-9C87-96302164A5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F3F87FF-1AC2-4B30-AF23-81B315C27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2D70-59AC-4D6A-AAA3-B2425E512047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665164D-D0DC-45C1-8F67-48BA726E4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46CDD6F-C32C-43C4-BB7F-F9C14B296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9D3E-44CD-498E-94FE-3116CFCBDA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39369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F5046B-47B8-4015-B222-8623A0D57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4206A274-2715-4648-859C-693FD39842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9B2AB25-2154-41F9-9875-CECDA7A34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22863CF-43EF-4C43-AABE-8209AA35B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2D70-59AC-4D6A-AAA3-B2425E512047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47EA898-9EB5-4F01-B430-B406CAAF4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E49DCA7-5BC0-41C4-AE54-2AA6B2BDF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9D3E-44CD-498E-94FE-3116CFCBDA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4252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CBD8975D-3FE4-45D4-A3FC-108F1E4D0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DBF28AC-A033-4B23-94D7-1DED12AE9B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E5A18D8-2B7F-454E-B038-ABCDE6D403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B2D70-59AC-4D6A-AAA3-B2425E512047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004A548-330D-4FB3-AF93-939350DFE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0C865BF-CFD8-4FDA-BFF3-F515F056C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49D3E-44CD-498E-94FE-3116CFCBDA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33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9"/>
          <p:cNvSpPr/>
          <p:nvPr/>
        </p:nvSpPr>
        <p:spPr>
          <a:xfrm>
            <a:off x="-48600" y="-131975"/>
            <a:ext cx="12289200" cy="6858000"/>
          </a:xfrm>
          <a:prstGeom prst="rect">
            <a:avLst/>
          </a:prstGeom>
          <a:solidFill>
            <a:srgbClr val="0B3D58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pt-BR" sz="2400"/>
              <a:t>     </a:t>
            </a:r>
            <a:endParaRPr sz="2400"/>
          </a:p>
        </p:txBody>
      </p:sp>
      <p:sp>
        <p:nvSpPr>
          <p:cNvPr id="276" name="Google Shape;276;p39"/>
          <p:cNvSpPr txBox="1"/>
          <p:nvPr/>
        </p:nvSpPr>
        <p:spPr>
          <a:xfrm>
            <a:off x="497467" y="413167"/>
            <a:ext cx="10718400" cy="8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pt-BR" sz="3200" b="1" dirty="0">
                <a:solidFill>
                  <a:srgbClr val="FFFF00"/>
                </a:solidFill>
                <a:latin typeface="Roboto"/>
                <a:ea typeface="Roboto"/>
                <a:sym typeface="Roboto"/>
              </a:rPr>
              <a:t>DESPESAS DISCRICIONÁRIAS DO INSS</a:t>
            </a:r>
            <a:endParaRPr sz="3200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703402E-DB41-4BEA-806C-73C7AB5EDCD6}"/>
              </a:ext>
            </a:extLst>
          </p:cNvPr>
          <p:cNvSpPr txBox="1"/>
          <p:nvPr/>
        </p:nvSpPr>
        <p:spPr>
          <a:xfrm>
            <a:off x="464335" y="6029970"/>
            <a:ext cx="11321144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67" dirty="0" err="1">
                <a:solidFill>
                  <a:schemeClr val="bg1"/>
                </a:solidFill>
              </a:rPr>
              <a:t>Obs</a:t>
            </a:r>
            <a:r>
              <a:rPr lang="pt-BR" sz="1467" dirty="0">
                <a:solidFill>
                  <a:schemeClr val="bg1"/>
                </a:solidFill>
              </a:rPr>
              <a:t>: Despesas da </a:t>
            </a:r>
            <a:r>
              <a:rPr lang="pt-BR" sz="1467" dirty="0" err="1">
                <a:solidFill>
                  <a:schemeClr val="bg1"/>
                </a:solidFill>
              </a:rPr>
              <a:t>Dataprev</a:t>
            </a:r>
            <a:r>
              <a:rPr lang="pt-BR" sz="1467" dirty="0">
                <a:solidFill>
                  <a:schemeClr val="bg1"/>
                </a:solidFill>
              </a:rPr>
              <a:t> não incluem dotação do Ministério da Cidadania para pagamento do processamento do BPC.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744B7F0-925A-4610-A595-F7AC65105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26685"/>
            <a:ext cx="12192000" cy="340463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39651</TotalTime>
  <Words>24</Words>
  <Application>Microsoft Office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Leonardo José Rolim Guimarães</dc:creator>
  <cp:lastModifiedBy>Daniele Miguel da Costa - SPREV</cp:lastModifiedBy>
  <cp:revision>23</cp:revision>
  <dcterms:created xsi:type="dcterms:W3CDTF">2020-11-26T12:26:58Z</dcterms:created>
  <dcterms:modified xsi:type="dcterms:W3CDTF">2021-04-29T15:48:38Z</dcterms:modified>
</cp:coreProperties>
</file>